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FB3"/>
    <a:srgbClr val="003E64"/>
    <a:srgbClr val="35BBE2"/>
    <a:srgbClr val="813919"/>
    <a:srgbClr val="C05426"/>
    <a:srgbClr val="FDB714"/>
    <a:srgbClr val="E8E8E8"/>
    <a:srgbClr val="85A13C"/>
    <a:srgbClr val="31401C"/>
    <a:srgbClr val="516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50" autoAdjust="0"/>
    <p:restoredTop sz="96581" autoAdjust="0"/>
  </p:normalViewPr>
  <p:slideViewPr>
    <p:cSldViewPr>
      <p:cViewPr>
        <p:scale>
          <a:sx n="60" d="100"/>
          <a:sy n="60" d="100"/>
        </p:scale>
        <p:origin x="-2106" y="-33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370951"/>
            <a:ext cx="7597475" cy="1519365"/>
          </a:xfrm>
          <a:prstGeom prst="rect">
            <a:avLst/>
          </a:prstGeom>
          <a:gradFill>
            <a:gsLst>
              <a:gs pos="0">
                <a:srgbClr val="35BBE2"/>
              </a:gs>
              <a:gs pos="100000">
                <a:srgbClr val="006FB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52239" y="466558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3E64"/>
                </a:solidFill>
              </a:rPr>
              <a:t>Виды товара</a:t>
            </a:r>
            <a:endParaRPr lang="ru-RU" sz="5400" b="1" dirty="0">
              <a:solidFill>
                <a:srgbClr val="003E6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2239" y="1309465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</a:t>
            </a:r>
            <a:r>
              <a:rPr lang="ru-RU" sz="1700" i="1" dirty="0" smtClean="0">
                <a:solidFill>
                  <a:schemeClr val="bg1"/>
                </a:solidFill>
              </a:rPr>
              <a:t>товаров (его </a:t>
            </a:r>
            <a:r>
              <a:rPr lang="ru-RU" sz="1700" i="1" dirty="0">
                <a:solidFill>
                  <a:schemeClr val="bg1"/>
                </a:solidFill>
              </a:rPr>
              <a:t>прочтут)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460284" y="9504333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54570" y="9504333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31115" y="2605459"/>
            <a:ext cx="44338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6FB3"/>
                </a:solidFill>
              </a:rPr>
              <a:t>The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006FB3"/>
                </a:solidFill>
              </a:rPr>
              <a:t>spaceThe</a:t>
            </a:r>
            <a:r>
              <a:rPr lang="en-US" sz="1400" dirty="0">
                <a:solidFill>
                  <a:srgbClr val="006FB3"/>
                </a:solidFill>
              </a:rPr>
              <a:t> universe is commonly defined as the totality of everything that exists </a:t>
            </a:r>
            <a:r>
              <a:rPr lang="en-US" sz="1400" dirty="0" err="1">
                <a:solidFill>
                  <a:srgbClr val="006FB3"/>
                </a:solidFill>
              </a:rPr>
              <a:t>includThe</a:t>
            </a:r>
            <a:r>
              <a:rPr lang="en-US" sz="1400" dirty="0">
                <a:solidFill>
                  <a:srgbClr val="006FB3"/>
                </a:solidFill>
              </a:rPr>
              <a:t> universe is commonly defined as the totality of everything that exists including all physical matter and energy, the planets, stars, galaxies, and the contents of intergalactic </a:t>
            </a:r>
            <a:r>
              <a:rPr lang="en-US" sz="1400" dirty="0" err="1">
                <a:solidFill>
                  <a:srgbClr val="006FB3"/>
                </a:solidFill>
              </a:rPr>
              <a:t>spaceThe</a:t>
            </a:r>
            <a:r>
              <a:rPr lang="en-US" sz="1400" dirty="0">
                <a:solidFill>
                  <a:srgbClr val="006FB3"/>
                </a:solidFill>
              </a:rPr>
              <a:t> universe is commonly defined as the totality of </a:t>
            </a:r>
            <a:r>
              <a:rPr lang="en-US" sz="1400" dirty="0" smtClean="0">
                <a:solidFill>
                  <a:srgbClr val="006FB3"/>
                </a:solidFill>
              </a:rPr>
              <a:t>everything</a:t>
            </a:r>
            <a:endParaRPr lang="ru-RU" sz="1400" dirty="0">
              <a:solidFill>
                <a:srgbClr val="006FB3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00511" y="2163996"/>
            <a:ext cx="41300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>
                <a:solidFill>
                  <a:srgbClr val="003E64"/>
                </a:solidFill>
              </a:rPr>
              <a:t>Описание продаваемого товара.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2139228"/>
            <a:ext cx="2025256" cy="2489435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4899576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696" y="4898194"/>
            <a:ext cx="2025256" cy="2489434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96" y="7674307"/>
            <a:ext cx="2025256" cy="2486671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65" y="7675688"/>
            <a:ext cx="2025256" cy="2483908"/>
          </a:xfrm>
          <a:prstGeom prst="rect">
            <a:avLst/>
          </a:prstGeom>
          <a:ln w="57150">
            <a:solidFill>
              <a:srgbClr val="E8E8E8"/>
            </a:solidFill>
          </a:ln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111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23</cp:revision>
  <dcterms:created xsi:type="dcterms:W3CDTF">2011-06-17T23:30:18Z</dcterms:created>
  <dcterms:modified xsi:type="dcterms:W3CDTF">2011-06-20T21:39:15Z</dcterms:modified>
</cp:coreProperties>
</file>